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8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9511-27D8-114C-91AC-4C520F817E5F}" type="datetimeFigureOut">
              <a:rPr kumimoji="1" lang="zh-CN" altLang="en-US" smtClean="0"/>
              <a:t>19/12/13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091D-1F1B-4247-8253-6CD4AF6B48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155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296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89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436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607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729D-D1EA-44AD-A073-6D7EACE5F77D}" type="datetimeFigureOut">
              <a:rPr lang="zh-CN" altLang="en-US" smtClean="0"/>
              <a:t>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saikr.com/neccs/2020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4"/>
          <p:cNvSpPr>
            <a:spLocks noChangeArrowheads="1"/>
          </p:cNvSpPr>
          <p:nvPr/>
        </p:nvSpPr>
        <p:spPr bwMode="auto">
          <a:xfrm>
            <a:off x="0" y="2000951"/>
            <a:ext cx="12195175" cy="30180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5" name="Shape 125"/>
          <p:cNvSpPr txBox="1">
            <a:spLocks noChangeArrowheads="1"/>
          </p:cNvSpPr>
          <p:nvPr/>
        </p:nvSpPr>
        <p:spPr>
          <a:xfrm>
            <a:off x="508747" y="2411086"/>
            <a:ext cx="11174506" cy="2197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全国大学生英语竞赛（</a:t>
            </a:r>
            <a: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NECCS</a:t>
            </a:r>
            <a:r>
              <a:rPr lang="zh-CN" altLang="en-US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）</a:t>
            </a:r>
            <a: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/>
            </a:r>
            <a:b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</a:br>
            <a:endParaRPr lang="en-US" altLang="zh-CN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在线报名流程</a:t>
            </a:r>
            <a:endParaRPr lang="zh-CN" altLang="zh-CN" sz="3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注册账号</a:t>
            </a:r>
            <a:r>
              <a:rPr lang="en-US" altLang="zh-CN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Ⅰ</a:t>
            </a:r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05090" y="1849222"/>
            <a:ext cx="4020457" cy="4188721"/>
          </a:xfrm>
        </p:spPr>
        <p:txBody>
          <a:bodyPr>
            <a:normAutofit fontScale="90000" lnSpcReduction="20000"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/>
              <a:t>登录全国大学生英语竞赛报名网址</a:t>
            </a:r>
            <a:r>
              <a:rPr lang="zh-CN" altLang="en-US" sz="2000" dirty="0" smtClean="0"/>
              <a:t>（</a:t>
            </a:r>
            <a:r>
              <a:rPr lang="en-US" altLang="zh-CN" sz="2000" dirty="0">
                <a:hlinkClick r:id="rId4"/>
              </a:rPr>
              <a:t>https://www.saikr.com/neccs/2020</a:t>
            </a:r>
            <a:r>
              <a:rPr lang="zh-CN" altLang="en-US" sz="2000" dirty="0" smtClean="0"/>
              <a:t>）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/>
              <a:t>点击“赛区入口”，选择自己学校所在的赛区，点击“各校入口”，选择自己在学校的报名页面；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/>
              <a:t>点击右图右下方的“立即报名”按钮，进入报名和缴费页面。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 sz="2000" b="1" dirty="0"/>
              <a:t>注意</a:t>
            </a:r>
            <a:r>
              <a:rPr lang="zh-CN" altLang="en-US" sz="2000" dirty="0"/>
              <a:t>  英语竞赛报名需要注册，主要有两点：第一，便于参赛者在个人报名页面下载准考证；第二，便于参赛者查看自己的报名信息。</a:t>
            </a:r>
            <a:endParaRPr lang="en-US" altLang="zh-CN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-1257300" y="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 descr="0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48" y="1471256"/>
            <a:ext cx="7604911" cy="48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在线报名</a:t>
            </a:r>
            <a:r>
              <a:rPr lang="en-US" altLang="zh-CN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 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①</a:t>
            </a:r>
            <a:endParaRPr lang="zh-CN" altLang="zh-CN" sz="40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3772" y="2398092"/>
            <a:ext cx="4020457" cy="340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参赛者按照组委会要求填写字段，根据自己的专业仔细选择报考类别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校区选择一项关系到自己考场设置，请根据自己实际所在的校区选择该项</a:t>
            </a:r>
            <a:r>
              <a:rPr lang="zh-CN" altLang="en-US" sz="2000" dirty="0" smtClean="0"/>
              <a:t>；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重要</a:t>
            </a:r>
            <a:r>
              <a:rPr lang="en-US" altLang="zh-CN" sz="2000" dirty="0" smtClean="0"/>
              <a:t>)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填写完后，点击“下一步”按钮，跳转到交费页面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pic>
        <p:nvPicPr>
          <p:cNvPr id="3" name="图片 2" descr="学生管理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64" y="1273556"/>
            <a:ext cx="5681472" cy="5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生图片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2" y="1308225"/>
            <a:ext cx="5535168" cy="5486400"/>
          </a:xfrm>
          <a:prstGeom prst="rect">
            <a:avLst/>
          </a:prstGeom>
        </p:spPr>
      </p:pic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在线交费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zh-CN" altLang="en-US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②</a:t>
            </a:r>
            <a:endParaRPr lang="zh-CN" altLang="zh-CN" sz="32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11200" y="2331645"/>
            <a:ext cx="4020457" cy="345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认真核对自己的信息，并选购主办方推荐的竞赛书籍，点击“立即支付”按钮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交费成功后，个人报名信息将无法修改，并且组委会不允许以任何理由退赛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点击“返回下一步”，即可修改自己的报名信息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3531851" y="5634021"/>
            <a:ext cx="248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点击此处勾选商品按钮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99051" y="4677077"/>
            <a:ext cx="1680210" cy="956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在线交费 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③</a:t>
            </a:r>
            <a:endParaRPr lang="zh-CN" altLang="zh-CN" sz="48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95085" y="1405731"/>
            <a:ext cx="10842173" cy="841177"/>
          </a:xfrm>
        </p:spPr>
        <p:txBody>
          <a:bodyPr>
            <a:normAutofit fontScale="87500" lnSpcReduction="20000"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在线支付方式支持支付宝和微信付款</a:t>
            </a:r>
            <a:r>
              <a:rPr lang="zh-CN" altLang="en-US" sz="2000" dirty="0" smtClean="0"/>
              <a:t>。</a:t>
            </a:r>
            <a:r>
              <a:rPr lang="zh-CN" altLang="en-US" sz="2000" dirty="0"/>
              <a:t>付款成功后，系统自动跳转至报名成功页面。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全国大学生生英语竞赛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报名费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元；如若购买书籍，支付金额等于报名费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书籍费用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000" dirty="0"/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sz="2000" dirty="0"/>
          </a:p>
        </p:txBody>
      </p:sp>
      <p:sp>
        <p:nvSpPr>
          <p:cNvPr id="2" name="内容占位符 6"/>
          <p:cNvSpPr>
            <a:spLocks noGrp="1"/>
          </p:cNvSpPr>
          <p:nvPr/>
        </p:nvSpPr>
        <p:spPr>
          <a:xfrm>
            <a:off x="4520690" y="6377305"/>
            <a:ext cx="3338017" cy="48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例图为支付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宝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报名费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元的预缴展示</a:t>
            </a:r>
          </a:p>
        </p:txBody>
      </p:sp>
      <p:pic>
        <p:nvPicPr>
          <p:cNvPr id="8" name="图片 7" descr="支付页面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9" y="2296772"/>
            <a:ext cx="6589776" cy="413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48" y="1305896"/>
            <a:ext cx="5559552" cy="5315712"/>
          </a:xfrm>
          <a:prstGeom prst="rect">
            <a:avLst/>
          </a:prstGeom>
        </p:spPr>
      </p:pic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下载准考证 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④</a:t>
            </a:r>
            <a:endParaRPr lang="zh-CN" altLang="zh-CN" sz="36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52929" y="2052668"/>
            <a:ext cx="4020457" cy="3982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报名结束后，在个人主页自己参加的竞赛中，点击“报名管理”，进入报名信息页面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学校负责老师在竞赛报名结束之后，在后台配置各参赛者的考场，并公布准考证；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学校负责老师发布准考证后，参赛者报名信息页面，准考证在右图区域直接下载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cxnSp>
        <p:nvCxnSpPr>
          <p:cNvPr id="12" name="直接箭头连接符 11"/>
          <p:cNvCxnSpPr>
            <a:stCxn id="11" idx="1"/>
          </p:cNvCxnSpPr>
          <p:nvPr/>
        </p:nvCxnSpPr>
        <p:spPr>
          <a:xfrm flipH="1" flipV="1">
            <a:off x="7243452" y="5405759"/>
            <a:ext cx="986155" cy="6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217542" y="5285109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公布后可直接下载</a:t>
            </a:r>
          </a:p>
        </p:txBody>
      </p:sp>
      <p:cxnSp>
        <p:nvCxnSpPr>
          <p:cNvPr id="2" name="直接箭头连接符 1"/>
          <p:cNvCxnSpPr>
            <a:stCxn id="4" idx="1"/>
          </p:cNvCxnSpPr>
          <p:nvPr/>
        </p:nvCxnSpPr>
        <p:spPr>
          <a:xfrm flipV="1">
            <a:off x="5900299" y="6017247"/>
            <a:ext cx="471170" cy="379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900299" y="6212827"/>
            <a:ext cx="3860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可点击此处可查看所购书籍信息详情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下载准考证</a:t>
            </a:r>
            <a:r>
              <a:rPr lang="en-US" altLang="zh-CN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⑤</a:t>
            </a:r>
            <a:endParaRPr lang="zh-CN" altLang="zh-CN" sz="36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53143" y="1485868"/>
            <a:ext cx="8447314" cy="42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参赛者下载电子版准考证之后，用</a:t>
            </a:r>
            <a:r>
              <a:rPr lang="en-US" altLang="zh-CN" sz="2000" dirty="0"/>
              <a:t>A4</a:t>
            </a:r>
            <a:r>
              <a:rPr lang="zh-CN" altLang="en-US" sz="2000"/>
              <a:t>纸自行打印。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4"/>
          <p:cNvSpPr>
            <a:spLocks noChangeArrowheads="1"/>
          </p:cNvSpPr>
          <p:nvPr/>
        </p:nvSpPr>
        <p:spPr bwMode="auto">
          <a:xfrm>
            <a:off x="0" y="2637615"/>
            <a:ext cx="12192000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5" name="Shape 205"/>
          <p:cNvSpPr>
            <a:spLocks noChangeArrowheads="1"/>
          </p:cNvSpPr>
          <p:nvPr/>
        </p:nvSpPr>
        <p:spPr bwMode="auto">
          <a:xfrm>
            <a:off x="4275894" y="2896503"/>
            <a:ext cx="37290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500" b="1" dirty="0">
                <a:solidFill>
                  <a:srgbClr val="FFFFFF"/>
                </a:solidFill>
                <a:latin typeface="Helvetica" charset="0"/>
              </a:rPr>
              <a:t>谢谢！</a:t>
            </a:r>
            <a:endParaRPr lang="zh-CN" altLang="zh-CN" sz="3500" b="1" dirty="0">
              <a:solidFill>
                <a:srgbClr val="FFFF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273</Words>
  <Application>Microsoft Macintosh PowerPoint</Application>
  <PresentationFormat>自定义</PresentationFormat>
  <Paragraphs>39</Paragraphs>
  <Slides>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    注册账号Ⅰ</vt:lpstr>
      <vt:lpstr>    在线报名Ⅱ ①</vt:lpstr>
      <vt:lpstr>    在线交费Ⅱ ②</vt:lpstr>
      <vt:lpstr>    在线交费 Ⅱ③</vt:lpstr>
      <vt:lpstr>    下载准考证 Ⅱ④</vt:lpstr>
      <vt:lpstr>    下载准考证 Ⅱ⑤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saikr</dc:creator>
  <cp:lastModifiedBy>玲 王</cp:lastModifiedBy>
  <cp:revision>76</cp:revision>
  <dcterms:created xsi:type="dcterms:W3CDTF">2018-12-05T10:24:00Z</dcterms:created>
  <dcterms:modified xsi:type="dcterms:W3CDTF">2019-12-13T14:21:07Z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2052-1.2.6.548</vt:lpwstr>
  </property>
</Properties>
</file>